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5" r:id="rId15"/>
    <p:sldId id="301" r:id="rId16"/>
    <p:sldId id="273" r:id="rId17"/>
    <p:sldId id="274" r:id="rId18"/>
    <p:sldId id="306" r:id="rId19"/>
    <p:sldId id="276" r:id="rId20"/>
    <p:sldId id="277" r:id="rId21"/>
    <p:sldId id="278" r:id="rId22"/>
    <p:sldId id="282" r:id="rId23"/>
    <p:sldId id="284" r:id="rId24"/>
    <p:sldId id="308" r:id="rId25"/>
    <p:sldId id="309" r:id="rId26"/>
    <p:sldId id="286" r:id="rId27"/>
    <p:sldId id="280" r:id="rId28"/>
    <p:sldId id="281" r:id="rId29"/>
    <p:sldId id="283" r:id="rId30"/>
    <p:sldId id="285" r:id="rId31"/>
    <p:sldId id="287" r:id="rId32"/>
    <p:sldId id="288" r:id="rId33"/>
    <p:sldId id="304" r:id="rId34"/>
    <p:sldId id="289" r:id="rId35"/>
    <p:sldId id="307" r:id="rId36"/>
    <p:sldId id="290" r:id="rId37"/>
    <p:sldId id="294" r:id="rId38"/>
    <p:sldId id="291" r:id="rId39"/>
    <p:sldId id="292" r:id="rId40"/>
    <p:sldId id="293" r:id="rId41"/>
    <p:sldId id="295" r:id="rId42"/>
    <p:sldId id="296" r:id="rId43"/>
    <p:sldId id="297" r:id="rId44"/>
    <p:sldId id="298" r:id="rId45"/>
    <p:sldId id="299" r:id="rId46"/>
    <p:sldId id="300" r:id="rId47"/>
    <p:sldId id="302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D79"/>
    <a:srgbClr val="CC0099"/>
    <a:srgbClr val="E2109C"/>
    <a:srgbClr val="990099"/>
    <a:srgbClr val="FE9202"/>
    <a:srgbClr val="007033"/>
    <a:srgbClr val="6C1A00"/>
    <a:srgbClr val="00AACC"/>
    <a:srgbClr val="5EEC3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80" y="-1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.in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PIR_Sensor.in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BlueDot_BMA400_Library-1.0.0.zi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Grove_3Axis_Digital_Accelerometer_BMA400-master.zi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Arduino-MPU6050-master.zi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www.sites.google.com/site/unoardusim/services" TargetMode="External"/><Relationship Id="rId4" Type="http://schemas.openxmlformats.org/officeDocument/2006/relationships/hyperlink" Target="https://www.tinkercad.com/dashbo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5352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Day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Day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 and RGB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BF1B16-C86D-41B9-9778-E95A94C0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20" y="270697"/>
            <a:ext cx="11148776" cy="4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sz="2400" dirty="0"/>
              <a:t>During Day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Ultrasonic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Temperature and 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Water level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 with I2C</a:t>
            </a:r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pic>
        <p:nvPicPr>
          <p:cNvPr id="4" name="Picture 3" descr="نتيجة بحث الصور عن arduino servo&quot;">
            <a:extLst>
              <a:ext uri="{FF2B5EF4-FFF2-40B4-BE49-F238E27FC236}">
                <a16:creationId xmlns:a16="http://schemas.microsoft.com/office/drawing/2014/main" id="{0D43249D-6156-4AFD-A8FD-8872EFDC6B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338613"/>
            <a:ext cx="5345075" cy="30655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296260" y="4250613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Micro bit lesson — Using the Ultrasonic Module « osoyoo.com">
            <a:extLst>
              <a:ext uri="{FF2B5EF4-FFF2-40B4-BE49-F238E27FC236}">
                <a16:creationId xmlns:a16="http://schemas.microsoft.com/office/drawing/2014/main" id="{4FC79BDB-20A6-4117-AB86-963ED1FA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0" y="1726518"/>
            <a:ext cx="7778805" cy="3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HC SR04 Ultrasonic Sensor is Arduino ultrasonic distance measurement  sensor. Its application could be as liquid level sensor, tank le… |  Arduino, Ultrasonic, Sensor">
            <a:extLst>
              <a:ext uri="{FF2B5EF4-FFF2-40B4-BE49-F238E27FC236}">
                <a16:creationId xmlns:a16="http://schemas.microsoft.com/office/drawing/2014/main" id="{F111DD86-D205-4261-AA5C-47F87A4D48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0" y="1655520"/>
            <a:ext cx="5308195" cy="27486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FEF6E7-BD87-4F81-A23E-2A1C5922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065"/>
            <a:ext cx="9144000" cy="33718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C8F8D-9419-4FC7-B602-D359B0DD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150E3-42AA-40F9-8181-94D3289C27E3}"/>
              </a:ext>
            </a:extLst>
          </p:cNvPr>
          <p:cNvSpPr txBox="1"/>
          <p:nvPr/>
        </p:nvSpPr>
        <p:spPr>
          <a:xfrm>
            <a:off x="601670" y="4556915"/>
            <a:ext cx="7024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https://github.com/afai79/Arduino/blob/main/PIR_Sensor.ino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7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Day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BMA400 and MPU6050 sensors-based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03E-DA0C-43C8-B60D-DFCAFCBA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3520450" cy="763524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4: BMA400 and MPU6050 sensors-based projects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D8E7-63B6-47B4-A28A-2B8C15B3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Grove - 3-axis digital accelerometer ±16 g low power (BMA400)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8152-F0D3-4205-AF9E-107A98A264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6" y="1783327"/>
            <a:ext cx="3476483" cy="15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01C5F-82DD-4C47-915C-3E727C2BF6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1968841"/>
            <a:ext cx="3664920" cy="11315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A3E0C-0E8A-4C14-B4DD-CF9F4376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46042"/>
              </p:ext>
            </p:extLst>
          </p:nvPr>
        </p:nvGraphicFramePr>
        <p:xfrm>
          <a:off x="2593167" y="3327973"/>
          <a:ext cx="3817625" cy="160678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53104">
                  <a:extLst>
                    <a:ext uri="{9D8B030D-6E8A-4147-A177-3AD203B41FA5}">
                      <a16:colId xmlns:a16="http://schemas.microsoft.com/office/drawing/2014/main" val="1401054059"/>
                    </a:ext>
                  </a:extLst>
                </a:gridCol>
                <a:gridCol w="3364521">
                  <a:extLst>
                    <a:ext uri="{9D8B030D-6E8A-4147-A177-3AD203B41FA5}">
                      <a16:colId xmlns:a16="http://schemas.microsoft.com/office/drawing/2014/main" val="868261748"/>
                    </a:ext>
                  </a:extLst>
                </a:gridCol>
              </a:tblGrid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PIN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8902694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SCL - clock line I2C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7975371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SDA - I2C data 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24386573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power supply from 3.3 V to 5 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4271001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68074439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BMA400 module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1907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25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and BMA400 acceleration sensor example – Arduino Learning">
            <a:extLst>
              <a:ext uri="{FF2B5EF4-FFF2-40B4-BE49-F238E27FC236}">
                <a16:creationId xmlns:a16="http://schemas.microsoft.com/office/drawing/2014/main" id="{7EFDEC42-0865-4F9A-AFC0-1579DFFB67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1350109"/>
            <a:ext cx="3990241" cy="35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D6193-A3D5-493E-A911-68EF41EADF24}"/>
              </a:ext>
            </a:extLst>
          </p:cNvPr>
          <p:cNvSpPr txBox="1"/>
          <p:nvPr/>
        </p:nvSpPr>
        <p:spPr>
          <a:xfrm>
            <a:off x="0" y="4496417"/>
            <a:ext cx="1023123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https://github.com/afai79/Arduino/blob/main/Lib/BlueDot_BMA400_Library-1.0.0.zip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https://github.com/afai79/Arduino/blob/main/Lib/Grove_3Axis_Digital_Accelerometer_BMA400-master.zip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1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5540-AC67-49E4-A7F7-C925B28E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134004"/>
          </a:xfrm>
        </p:spPr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MPU6050 Triple Axis Gyroscope &amp; Accelerometer</a:t>
            </a:r>
            <a:endParaRPr lang="ar-SA" sz="18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S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rduino] Introduction to IMU MPU6050 | TKF&amp;#39;s World of Engineering">
            <a:extLst>
              <a:ext uri="{FF2B5EF4-FFF2-40B4-BE49-F238E27FC236}">
                <a16:creationId xmlns:a16="http://schemas.microsoft.com/office/drawing/2014/main" id="{8466F9D5-4E43-404C-9592-4751BA07E7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1808225"/>
            <a:ext cx="3822650" cy="3206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2E413-EFB9-4E8E-8D40-FAE813477D2F}"/>
              </a:ext>
            </a:extLst>
          </p:cNvPr>
          <p:cNvSpPr txBox="1"/>
          <p:nvPr/>
        </p:nvSpPr>
        <p:spPr>
          <a:xfrm>
            <a:off x="148580" y="4709620"/>
            <a:ext cx="82460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https://github.com/afai79/Arduino/blob/main/Lib/Arduino-MPU6050-master.zip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3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984515"/>
            <a:ext cx="8200282" cy="113692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https://www.sites.google.com/site/unoardusim/services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Microsoft Office PowerPoint</Application>
  <PresentationFormat>On-screen Show (16:9)</PresentationFormat>
  <Paragraphs>166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Times New Roman</vt:lpstr>
      <vt:lpstr>Office Theme</vt:lpstr>
      <vt:lpstr>Building Arduino Applications</vt:lpstr>
      <vt:lpstr>Day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Day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experiments</vt:lpstr>
      <vt:lpstr>PowerPoint Presentation</vt:lpstr>
      <vt:lpstr>PowerPoint Presentation</vt:lpstr>
      <vt:lpstr>PowerPoint Presentation</vt:lpstr>
      <vt:lpstr>Day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Small Project 4: BMA400 and MPU6050 sensors-based projects</vt:lpstr>
      <vt:lpstr>PowerPoint Presentation</vt:lpstr>
      <vt:lpstr>PowerPoint Presentation</vt:lpstr>
      <vt:lpstr>Day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2021-11-08T11:13:26Z</dcterms:modified>
</cp:coreProperties>
</file>